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8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0FB10C-71D0-F050-DAB9-4808280EBF34}" name="Boglári Barbara" initials="BB" userId="S::barbara.boglari@skymarketing.hu::d1abfb33-79a8-4870-a2c4-a58e3bc687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üskés Vilmos" initials="TV" lastIdx="13" clrIdx="0">
    <p:extLst>
      <p:ext uri="{19B8F6BF-5375-455C-9EA6-DF929625EA0E}">
        <p15:presenceInfo xmlns:p15="http://schemas.microsoft.com/office/powerpoint/2012/main" userId="S::vilmos.tuskes@skymarketing.onmicrosoft.com::8dc020de-b7fc-420c-9468-5f1ea5a78b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CC0DE-1D59-4B0C-AE39-417EA7DE6910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CEC3-140C-4279-A494-743AF1A5A4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00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26B41B-5AAE-45E3-AA58-8E8139FA8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9292421-3A5B-4EAA-9045-BD1CD8DF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35F635-C176-4DBA-B4BD-8F0EE707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1918E6-3830-4A1E-BB7A-A21B43A9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FD187F-CFAF-4E47-8DD1-FAE2DDD5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64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EDBE6B-59ED-41A7-A466-F7EAE6CE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C2571F2-6FA4-402E-9017-D57AF5A32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399C09-0701-411F-A74F-FC58C624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F9812B-7C57-4339-9806-4C11A31E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5B6306-3062-4D59-A93D-F1EDF0D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27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5E71FAA-A311-4F91-8523-DE5D9F7E2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3288D46-AABC-4609-9BAC-E8636636B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2F7ACD-609E-4C30-B5C5-C103C3C2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8B9448A-673B-4A02-A0D6-31533C93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83B16B-83AA-4792-A509-C870A184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55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B01A64-D53D-430E-AF38-E6CDC758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A5CC14-B578-4F4C-8757-97641670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B94295-9D9C-44DD-BE97-EB2A5B66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0DE3B9-315F-4D8F-BF27-E53B1A33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DCB77A-4949-43DF-8A09-63968952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8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9114F2-CA9D-445A-ADFD-2B74ADCF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C6557D2-0CAE-4E5A-AF9F-3063AD360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51F903-24ED-4724-8536-8ED91EA0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0B24B0-D590-410E-AC86-0B40DB8C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5CC475-30A9-4D0C-9E0E-28F18593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5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BA27CB-9F1C-4032-B024-AD28A13A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65F6E9-9AE0-49DD-9F00-BA982819E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A81789-1745-4FC3-A1B6-A33468922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180FC77-6D81-4A73-B701-0E5793D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7C1B9D-7F51-4549-A124-67736261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B39E2F-E6AA-45D2-A58B-C268435A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3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CA2D13-8EB1-4E7D-A4D0-51B1F0FD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A19DF55-7271-442C-AE15-6554AA5D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AF1D4DB-0466-44C1-952C-4DD05E54C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0E9195-6094-44E4-818B-64853B039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3255F4B-A131-498B-8AB3-4D59C3E0B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26C05C3-F2A8-4DC2-89E7-41CFFFDA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484AC08-7E27-43ED-830C-14265E39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0D45F57-5B72-46CC-B98F-78006E1C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34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4AB3FC-FE9F-4C02-94E9-3FEDF3D4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A9E489C-B421-4806-94D9-74B174CA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54D5BD4-78F6-4E62-B487-C93F7892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31825F-795A-4CEF-90E1-08D90A0B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59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AD91C9A-134D-4B0E-A318-7C4FAED5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CA61FF6-CDDE-42FE-8216-20E1B2EE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301631E-856D-42F5-8F8B-A7E39F4C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41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A402AF-435E-4E62-9771-6EC5D8D6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10C471-000F-4701-92C0-926D00478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AA55F0A-5BED-4487-88F6-B3063799D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370EE9E-2492-4C9E-A85E-ECD1CCD1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F45987E-3C4F-4939-97CD-16D7AABF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0941815-984D-4CB6-BA1B-7CE4C585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15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C7727A-4FEE-47B5-946F-B93EB451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217903A-9985-4FDC-BA28-6540D1D06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DE8D8A2-FEAE-4E96-817C-CD6EFFC0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96DF68-016F-494F-8C3E-646E8271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F3F1CA6-9069-460B-89F7-CB3CB1EF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B82A149-D272-4BEE-BA47-97238D0D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76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BA47BD5-32A8-4797-93D1-62BBAA1A91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688398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>
            <a:extLst>
              <a:ext uri="{FF2B5EF4-FFF2-40B4-BE49-F238E27FC236}">
                <a16:creationId xmlns:a16="http://schemas.microsoft.com/office/drawing/2014/main" id="{D7736F55-CCC6-4006-9FAD-642F5813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395D50-C263-46EF-830C-B5407BAD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1240EC-AD14-4392-8394-90B04BEE5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A99E-EC3D-4E27-A076-3F3C9B2E1F44}" type="datetimeFigureOut">
              <a:rPr lang="hu-HU" smtClean="0"/>
              <a:t>2022. 06. 16.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1E3FE8-A00B-4FD9-8A6C-595B3025B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6A4D06-E671-4B42-8F70-6BE92DBE9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A005-069F-414E-9DD0-4681D428D5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22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B12B256-04A9-4034-AD0B-836664F53F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1560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F07B73-B745-4C38-8B34-D36D93FD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152" y="1249805"/>
            <a:ext cx="5781741" cy="32708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u-HU" sz="14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hu-HU" sz="1400" dirty="0">
                <a:latin typeface="Trebuchet MS" panose="020B0603020202020204" pitchFamily="34" charset="0"/>
              </a:rPr>
              <a:t>Viseld a kontaktlencsék új generációját! Megérkezett a forradalmi Total 30</a:t>
            </a:r>
            <a:r>
              <a:rPr lang="hu-HU" sz="1400" baseline="30000" dirty="0">
                <a:latin typeface="Trebuchet MS" panose="020B0603020202020204" pitchFamily="34" charset="0"/>
              </a:rPr>
              <a:t>TM</a:t>
            </a:r>
            <a:r>
              <a:rPr lang="hu-HU" sz="1400" dirty="0">
                <a:latin typeface="Trebuchet MS" panose="020B0603020202020204" pitchFamily="34" charset="0"/>
              </a:rPr>
              <a:t> havi lencse, amelynek a felületén közel 100%-ban víz van! Várunk üzletünkben a semmihez sem fogható Total 30</a:t>
            </a:r>
            <a:r>
              <a:rPr lang="hu-HU" sz="1400" baseline="30000" dirty="0">
                <a:latin typeface="Trebuchet MS" panose="020B0603020202020204" pitchFamily="34" charset="0"/>
              </a:rPr>
              <a:t>TM</a:t>
            </a:r>
            <a:r>
              <a:rPr lang="hu-HU" sz="1400" dirty="0">
                <a:latin typeface="Trebuchet MS" panose="020B0603020202020204" pitchFamily="34" charset="0"/>
              </a:rPr>
              <a:t> élménnyel! HU-T30-2200029-06-22</a:t>
            </a:r>
          </a:p>
          <a:p>
            <a:pPr marL="0" indent="0" algn="just">
              <a:buNone/>
            </a:pPr>
            <a:r>
              <a:rPr lang="hu-HU" sz="1400" dirty="0">
                <a:latin typeface="Trebuchet MS" panose="020B0603020202020204" pitchFamily="34" charset="0"/>
              </a:rPr>
              <a:t>A KOCKÁZATOKRÓL OLVASSA EL A HASZNÁLATI ÚTMUTATÓT, VAGY KÉRDEZZE MEG KEZELŐORVOSÁT!</a:t>
            </a:r>
          </a:p>
          <a:p>
            <a:pPr marL="0" indent="0" algn="just">
              <a:buNone/>
            </a:pPr>
            <a:endParaRPr lang="hu-HU" sz="14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hu-HU" sz="1400" dirty="0">
              <a:latin typeface="Trebuchet MS" panose="020B0603020202020204" pitchFamily="34" charset="0"/>
            </a:endParaRP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94E37492-1CB4-4D5A-D167-C5137DE2E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6" y="982045"/>
            <a:ext cx="4763981" cy="47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6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BF94619-68CD-4FA5-BC40-4A7D9311E4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1841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2B818F-345B-E83A-4E59-C035DF83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55756"/>
            <a:ext cx="5801474" cy="264004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Megérkezett a forradalmian új Total 30</a:t>
            </a:r>
            <a:r>
              <a:rPr lang="hu-HU" sz="2800" baseline="30000" dirty="0">
                <a:latin typeface="Trebuchet MS" panose="020B0603020202020204" pitchFamily="34" charset="0"/>
              </a:rPr>
              <a:t>TM</a:t>
            </a:r>
            <a:r>
              <a:rPr lang="hu-HU" sz="2800" dirty="0">
                <a:latin typeface="Trebuchet MS" panose="020B0603020202020204" pitchFamily="34" charset="0"/>
              </a:rPr>
              <a:t> havi lencse, amelynek a felületén közel 100%-ban víz van!</a:t>
            </a:r>
            <a:r>
              <a:rPr lang="hu-HU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hu-HU" sz="2800" dirty="0">
                <a:latin typeface="Trebuchet MS" panose="020B0603020202020204" pitchFamily="34" charset="0"/>
              </a:rPr>
              <a:t>Várunk üzletünkben a semmihez sem fogható Total 30</a:t>
            </a:r>
            <a:r>
              <a:rPr lang="hu-HU" sz="2800" baseline="30000" dirty="0">
                <a:latin typeface="Trebuchet MS" panose="020B0603020202020204" pitchFamily="34" charset="0"/>
              </a:rPr>
              <a:t>TM</a:t>
            </a:r>
            <a:r>
              <a:rPr lang="hu-HU" sz="2800" dirty="0">
                <a:latin typeface="Trebuchet MS" panose="020B0603020202020204" pitchFamily="34" charset="0"/>
              </a:rPr>
              <a:t> élménnyel!</a:t>
            </a:r>
            <a:r>
              <a:rPr lang="hu-HU" dirty="0">
                <a:latin typeface="Trebuchet MS" panose="020B0603020202020204" pitchFamily="34" charset="0"/>
              </a:rPr>
              <a:t> HU-T30-2200029-06-22</a:t>
            </a:r>
            <a:endParaRPr lang="hu-HU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A KOCKÁZATOKRÓL OLVASSA EL A HASZNÁLATI ÚTMUTATÓT, VAGY KÉRDEZZE MEG KEZELŐORVOSÁT!</a:t>
            </a:r>
          </a:p>
        </p:txBody>
      </p:sp>
      <p:pic>
        <p:nvPicPr>
          <p:cNvPr id="4" name="Kép 3" descr="A képen szöveg, kültéri, aláírás látható&#10;&#10;Automatikusan generált leírás">
            <a:extLst>
              <a:ext uri="{FF2B5EF4-FFF2-40B4-BE49-F238E27FC236}">
                <a16:creationId xmlns:a16="http://schemas.microsoft.com/office/drawing/2014/main" id="{0931365D-A251-C8A1-785D-C2146CB4C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4" y="836225"/>
            <a:ext cx="5039147" cy="50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5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B773A9B-C885-43BD-B43C-5D9F57B3EB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3010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2B818F-345B-E83A-4E59-C035DF83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27" y="1445394"/>
            <a:ext cx="5778229" cy="264004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Válaszd a semmi örömét és legyen meg mindened a nyárra! </a:t>
            </a:r>
            <a:r>
              <a:rPr lang="hu-HU" dirty="0">
                <a:latin typeface="Trebuchet MS" panose="020B0603020202020204" pitchFamily="34" charset="0"/>
              </a:rPr>
              <a:t>2 csomag legújabb fejlesztésű</a:t>
            </a:r>
            <a:r>
              <a:rPr lang="hu-HU" sz="2800" dirty="0">
                <a:latin typeface="Trebuchet MS" panose="020B0603020202020204" pitchFamily="34" charset="0"/>
              </a:rPr>
              <a:t> Total 30</a:t>
            </a:r>
            <a:r>
              <a:rPr lang="hu-HU" sz="2800" baseline="30000" dirty="0">
                <a:latin typeface="Trebuchet MS" panose="020B0603020202020204" pitchFamily="34" charset="0"/>
              </a:rPr>
              <a:t>TM</a:t>
            </a:r>
            <a:r>
              <a:rPr lang="hu-HU" dirty="0">
                <a:latin typeface="Trebuchet MS" panose="020B0603020202020204" pitchFamily="34" charset="0"/>
              </a:rPr>
              <a:t> kontaktlencse vásárlása esetén, most ajándék törölközővel is meglepünk, hogy minden eddiginél egyedibb stílusban vehesd be a partokat!*</a:t>
            </a:r>
            <a:endParaRPr lang="hu-HU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HU-T30-2200029-06-22</a:t>
            </a:r>
          </a:p>
          <a:p>
            <a:pPr marL="0" indent="0" algn="just">
              <a:buNone/>
            </a:pPr>
            <a:r>
              <a:rPr lang="hu-HU" sz="2700" dirty="0">
                <a:latin typeface="Trebuchet MS" panose="020B0603020202020204" pitchFamily="34" charset="0"/>
              </a:rPr>
              <a:t>*AZ AJÁNLAT 2022. JÚNIUS 15. ÉS AUGUSZTUS 31. KÖZÖTT VAGY A KÉSZLET EREJÉIG ÉRVÉNYES MINDEN KÉT DOBOZ TOTAL 30TM 3DB-OS VAGY 6 DB-OS SZFÉRIKUS HAVI LENCSE VÁSÁRLÁSA ESETÉN.</a:t>
            </a:r>
          </a:p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A KOCKÁZATOKRÓL OLVASSA EL A HASZNÁLATI ÚTMUTATÓT, VAGY KÉRDEZZE MEG KEZELŐORVOSÁT!</a:t>
            </a:r>
          </a:p>
        </p:txBody>
      </p:sp>
      <p:pic>
        <p:nvPicPr>
          <p:cNvPr id="4" name="Kép 3" descr="A képen szöveg, szerszám, seprű látható&#10;&#10;Automatikusan generált leírás">
            <a:extLst>
              <a:ext uri="{FF2B5EF4-FFF2-40B4-BE49-F238E27FC236}">
                <a16:creationId xmlns:a16="http://schemas.microsoft.com/office/drawing/2014/main" id="{397B5F5D-1726-4D14-9A9A-067E85854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0" y="847876"/>
            <a:ext cx="4638524" cy="46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BFD8F0C-7D85-4071-B463-E10537BFAF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85511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2B818F-345B-E83A-4E59-C035DF83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216" y="939341"/>
            <a:ext cx="5696584" cy="367375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A semmi öröme már a tiéd, de ne érd be ennyivel! Vásárold meg vadiúj Total 30</a:t>
            </a:r>
            <a:r>
              <a:rPr lang="hu-HU" sz="2800" baseline="30000" dirty="0">
                <a:latin typeface="Trebuchet MS" panose="020B0603020202020204" pitchFamily="34" charset="0"/>
              </a:rPr>
              <a:t>TM</a:t>
            </a:r>
            <a:r>
              <a:rPr lang="hu-HU" baseline="30000" dirty="0">
                <a:latin typeface="Trebuchet MS" panose="020B0603020202020204" pitchFamily="34" charset="0"/>
              </a:rPr>
              <a:t> </a:t>
            </a:r>
            <a:r>
              <a:rPr lang="hu-HU" sz="2800" dirty="0">
                <a:latin typeface="Trebuchet MS" panose="020B0603020202020204" pitchFamily="34" charset="0"/>
              </a:rPr>
              <a:t>kontaktlencsénket két csomaggal és megajándékozunk egy különleges strandtörölközővel is, hogy mindennel felkészült legyél a nyárra!*</a:t>
            </a:r>
          </a:p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HU-T30-2200029-06-22</a:t>
            </a:r>
          </a:p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*AZ AJÁNLAT 2022. JÚNIUS 15. ÉS AUGUSZTUS 31. KÖZÖTT VAGY A KÉSZLET EREJÉIG ÉRVÉNYES MINDEN KÉT DOBOZ TOTAL 30TM 3DB-OS VAGY 6 DB-OS SZFÉRIKUS HAVI LENCSE VÁSÁRLÁSA ESETÉN.</a:t>
            </a:r>
          </a:p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A KOCKÁZATOKRÓL OLVASSA EL A HASZNÁLATI ÚTMUTATÓT, VAGY KÉRDEZZE MEG KEZELŐORVOSÁT!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CEE2FF8-E48D-8745-4E31-0084BD143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8" y="770765"/>
            <a:ext cx="4530903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4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AC8332B-ECCD-4A5D-AAA0-BB59E073DE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1090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2B818F-345B-E83A-4E59-C035DF83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71" y="1388628"/>
            <a:ext cx="5593843" cy="24539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Egy kontaktlencse, melynek felületén közel 100%-ban víz van! Válaszd a semmihez sem fogható Total 30</a:t>
            </a:r>
            <a:r>
              <a:rPr lang="hu-HU" sz="2800" baseline="30000" dirty="0">
                <a:latin typeface="Trebuchet MS" panose="020B0603020202020204" pitchFamily="34" charset="0"/>
              </a:rPr>
              <a:t>TM</a:t>
            </a:r>
            <a:r>
              <a:rPr lang="hu-HU" sz="2800" dirty="0">
                <a:latin typeface="Trebuchet MS" panose="020B0603020202020204" pitchFamily="34" charset="0"/>
              </a:rPr>
              <a:t> </a:t>
            </a:r>
            <a:r>
              <a:rPr lang="hu-HU" dirty="0">
                <a:latin typeface="Trebuchet MS" panose="020B0603020202020204" pitchFamily="34" charset="0"/>
              </a:rPr>
              <a:t>nyújtotta kényelmet</a:t>
            </a:r>
            <a:r>
              <a:rPr lang="hu-HU" sz="2800" dirty="0">
                <a:latin typeface="Trebuchet MS" panose="020B0603020202020204" pitchFamily="34" charset="0"/>
              </a:rPr>
              <a:t>!</a:t>
            </a:r>
          </a:p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HU-T30-2200029-06-22</a:t>
            </a:r>
          </a:p>
          <a:p>
            <a:pPr marL="0" indent="0" algn="just">
              <a:buNone/>
            </a:pPr>
            <a:r>
              <a:rPr lang="hu-HU" sz="2800" dirty="0">
                <a:latin typeface="Trebuchet MS" panose="020B0603020202020204" pitchFamily="34" charset="0"/>
              </a:rPr>
              <a:t>A KOCKÁZATOKRÓL OLVASSA EL A HASZNÁLATI ÚTMUTATÓT, VAGY KÉRDEZZE MEG KEZELŐORVOSÁT!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D83A480-47E6-7362-377B-D407C39AD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78" y="1211530"/>
            <a:ext cx="4318255" cy="43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9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Szélesvásznú</PresentationFormat>
  <Paragraphs>16</Paragraphs>
  <Slides>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Office-téma</vt:lpstr>
      <vt:lpstr>think-cell Slide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1-es opció</dc:title>
  <dc:creator>Tüskés Vilmos</dc:creator>
  <cp:lastModifiedBy>Tápai Andrea</cp:lastModifiedBy>
  <cp:revision>56</cp:revision>
  <dcterms:created xsi:type="dcterms:W3CDTF">2021-06-21T13:28:51Z</dcterms:created>
  <dcterms:modified xsi:type="dcterms:W3CDTF">2022-06-16T13:44:07Z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e47c19-e68f-4046-bf94-918d2dcc81ee_Enabled">
    <vt:lpwstr>true</vt:lpwstr>
  </property>
  <property fmtid="{D5CDD505-2E9C-101B-9397-08002B2CF9AE}" pid="3" name="MSIP_Label_a4e47c19-e68f-4046-bf94-918d2dcc81ee_SetDate">
    <vt:lpwstr>2022-05-31T14:24:12Z</vt:lpwstr>
  </property>
  <property fmtid="{D5CDD505-2E9C-101B-9397-08002B2CF9AE}" pid="4" name="MSIP_Label_a4e47c19-e68f-4046-bf94-918d2dcc81ee_Method">
    <vt:lpwstr>Standard</vt:lpwstr>
  </property>
  <property fmtid="{D5CDD505-2E9C-101B-9397-08002B2CF9AE}" pid="5" name="MSIP_Label_a4e47c19-e68f-4046-bf94-918d2dcc81ee_Name">
    <vt:lpwstr>Business Use Only</vt:lpwstr>
  </property>
  <property fmtid="{D5CDD505-2E9C-101B-9397-08002B2CF9AE}" pid="6" name="MSIP_Label_a4e47c19-e68f-4046-bf94-918d2dcc81ee_SiteId">
    <vt:lpwstr>34cd94b5-d86c-447f-8d9b-81b4ff94d329</vt:lpwstr>
  </property>
  <property fmtid="{D5CDD505-2E9C-101B-9397-08002B2CF9AE}" pid="7" name="MSIP_Label_a4e47c19-e68f-4046-bf94-918d2dcc81ee_ActionId">
    <vt:lpwstr>5bc75102-0ccf-4bdf-89ae-06e6029c9a1b</vt:lpwstr>
  </property>
  <property fmtid="{D5CDD505-2E9C-101B-9397-08002B2CF9AE}" pid="8" name="MSIP_Label_a4e47c19-e68f-4046-bf94-918d2dcc81ee_ContentBits">
    <vt:lpwstr>0</vt:lpwstr>
  </property>
</Properties>
</file>